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39EF-2F53-4F49-B72C-E57990954F8F}" type="datetimeFigureOut">
              <a:rPr lang="en-US" smtClean="0"/>
              <a:t>3/16/2010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B33D-BFAE-4B66-82C3-213B4C5DBF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39EF-2F53-4F49-B72C-E57990954F8F}" type="datetimeFigureOut">
              <a:rPr lang="en-US" smtClean="0"/>
              <a:t>3/16/2010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B33D-BFAE-4B66-82C3-213B4C5DBF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39EF-2F53-4F49-B72C-E57990954F8F}" type="datetimeFigureOut">
              <a:rPr lang="en-US" smtClean="0"/>
              <a:t>3/16/2010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B33D-BFAE-4B66-82C3-213B4C5DBF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39EF-2F53-4F49-B72C-E57990954F8F}" type="datetimeFigureOut">
              <a:rPr lang="en-US" smtClean="0"/>
              <a:t>3/16/2010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B33D-BFAE-4B66-82C3-213B4C5DBF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39EF-2F53-4F49-B72C-E57990954F8F}" type="datetimeFigureOut">
              <a:rPr lang="en-US" smtClean="0"/>
              <a:t>3/16/2010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B33D-BFAE-4B66-82C3-213B4C5DBF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39EF-2F53-4F49-B72C-E57990954F8F}" type="datetimeFigureOut">
              <a:rPr lang="en-US" smtClean="0"/>
              <a:t>3/16/2010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B33D-BFAE-4B66-82C3-213B4C5DBF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39EF-2F53-4F49-B72C-E57990954F8F}" type="datetimeFigureOut">
              <a:rPr lang="en-US" smtClean="0"/>
              <a:t>3/16/2010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B33D-BFAE-4B66-82C3-213B4C5DBF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39EF-2F53-4F49-B72C-E57990954F8F}" type="datetimeFigureOut">
              <a:rPr lang="en-US" smtClean="0"/>
              <a:t>3/16/2010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B33D-BFAE-4B66-82C3-213B4C5DBF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39EF-2F53-4F49-B72C-E57990954F8F}" type="datetimeFigureOut">
              <a:rPr lang="en-US" smtClean="0"/>
              <a:t>3/16/2010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B33D-BFAE-4B66-82C3-213B4C5DBF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39EF-2F53-4F49-B72C-E57990954F8F}" type="datetimeFigureOut">
              <a:rPr lang="en-US" smtClean="0"/>
              <a:t>3/16/2010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B33D-BFAE-4B66-82C3-213B4C5DBF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39EF-2F53-4F49-B72C-E57990954F8F}" type="datetimeFigureOut">
              <a:rPr lang="en-US" smtClean="0"/>
              <a:t>3/16/2010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3B33D-BFAE-4B66-82C3-213B4C5DBF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D39EF-2F53-4F49-B72C-E57990954F8F}" type="datetimeFigureOut">
              <a:rPr lang="en-US" smtClean="0"/>
              <a:t>3/16/2010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A3B33D-BFAE-4B66-82C3-213B4C5DBF6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1850-1899: </a:t>
            </a:r>
            <a:br>
              <a:rPr lang="en-US" sz="4800" dirty="0" smtClean="0"/>
            </a:br>
            <a:r>
              <a:rPr lang="en-US" sz="4800" dirty="0" smtClean="0"/>
              <a:t>Famous Years in African-American History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91000"/>
            <a:ext cx="6400800" cy="1752600"/>
          </a:xfrm>
        </p:spPr>
        <p:txBody>
          <a:bodyPr>
            <a:noAutofit/>
          </a:bodyPr>
          <a:lstStyle/>
          <a:p>
            <a:r>
              <a:rPr lang="en-US" sz="2400" dirty="0" smtClean="0"/>
              <a:t>By:</a:t>
            </a:r>
          </a:p>
          <a:p>
            <a:r>
              <a:rPr lang="en-US" sz="2400" dirty="0" smtClean="0"/>
              <a:t>Conner Workman</a:t>
            </a:r>
          </a:p>
          <a:p>
            <a:r>
              <a:rPr lang="en-US" sz="2400" dirty="0" smtClean="0"/>
              <a:t>Eric </a:t>
            </a:r>
            <a:r>
              <a:rPr lang="en-US" sz="2400" dirty="0" err="1" smtClean="0"/>
              <a:t>Lopato</a:t>
            </a:r>
            <a:endParaRPr lang="en-US" sz="2400" dirty="0" smtClean="0"/>
          </a:p>
          <a:p>
            <a:r>
              <a:rPr lang="en-US" sz="2400" dirty="0" smtClean="0"/>
              <a:t>Ryan </a:t>
            </a:r>
            <a:r>
              <a:rPr lang="en-US" sz="2400" dirty="0" err="1" smtClean="0"/>
              <a:t>Leverett</a:t>
            </a:r>
            <a:endParaRPr lang="en-US" sz="2400" dirty="0" smtClean="0"/>
          </a:p>
          <a:p>
            <a:r>
              <a:rPr lang="en-US" sz="2400" dirty="0" smtClean="0"/>
              <a:t>Jeremy </a:t>
            </a:r>
            <a:r>
              <a:rPr lang="en-US" sz="2400" dirty="0" err="1" smtClean="0"/>
              <a:t>Molinary</a:t>
            </a:r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12</Words>
  <Application>Microsoft Office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1850-1899:  Famous Years in African-American History</vt:lpstr>
      <vt:lpstr>Slide 2</vt:lpstr>
    </vt:vector>
  </TitlesOfParts>
  <Company>Mount Lebanon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1850-1899:  Famous Years in African-American History</dc:title>
  <dc:creator>cworkman03</dc:creator>
  <cp:lastModifiedBy>cworkman03</cp:lastModifiedBy>
  <cp:revision>1</cp:revision>
  <dcterms:created xsi:type="dcterms:W3CDTF">2010-03-16T16:15:29Z</dcterms:created>
  <dcterms:modified xsi:type="dcterms:W3CDTF">2010-03-16T16:24:44Z</dcterms:modified>
</cp:coreProperties>
</file>